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5" r:id="rId6"/>
    <p:sldId id="266" r:id="rId7"/>
    <p:sldId id="267" r:id="rId8"/>
    <p:sldId id="268" r:id="rId9"/>
    <p:sldId id="261" r:id="rId10"/>
    <p:sldId id="269" r:id="rId11"/>
    <p:sldId id="270" r:id="rId12"/>
    <p:sldId id="272" r:id="rId13"/>
    <p:sldId id="262" r:id="rId14"/>
    <p:sldId id="273" r:id="rId15"/>
    <p:sldId id="274" r:id="rId16"/>
    <p:sldId id="275" r:id="rId17"/>
    <p:sldId id="276" r:id="rId18"/>
    <p:sldId id="263" r:id="rId19"/>
    <p:sldId id="259" r:id="rId20"/>
    <p:sldId id="277" r:id="rId21"/>
    <p:sldId id="278" r:id="rId22"/>
    <p:sldId id="287" r:id="rId23"/>
    <p:sldId id="26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DB7"/>
    <a:srgbClr val="01B5EE"/>
    <a:srgbClr val="FFFFFF"/>
    <a:srgbClr val="086DB8"/>
    <a:srgbClr val="0297D8"/>
    <a:srgbClr val="0183C8"/>
    <a:srgbClr val="51C7F3"/>
    <a:srgbClr val="084B9D"/>
    <a:srgbClr val="164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F941C-CFB0-4F11-B733-C4BE955A35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5965-4D93-4CF5-B6EA-EEBE68E5FA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9"/>
          <p:cNvSpPr txBox="1"/>
          <p:nvPr/>
        </p:nvSpPr>
        <p:spPr>
          <a:xfrm>
            <a:off x="8874760" y="5060950"/>
            <a:ext cx="31826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PRESENTED BY:</a:t>
            </a:r>
            <a:endParaRPr lang="en-I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I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IN" altLang="en-US" sz="2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Segoe Print" panose="02000600000000000000" charset="0"/>
                <a:cs typeface="Segoe Print" panose="02000600000000000000" charset="0"/>
              </a:rPr>
              <a:t>SARVESWARAN</a:t>
            </a:r>
            <a:endParaRPr lang="en-IN" altLang="en-US" sz="2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Segoe Print" panose="02000600000000000000" charset="0"/>
              <a:cs typeface="Segoe Print" panose="02000600000000000000" charset="0"/>
            </a:endParaRPr>
          </a:p>
        </p:txBody>
      </p:sp>
      <p:pic>
        <p:nvPicPr>
          <p:cNvPr id="5" name="Picture 4" descr="images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437515"/>
            <a:ext cx="5392420" cy="58851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44285" y="1315085"/>
            <a:ext cx="49885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sz="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BRAIN COMPUTER INTERFACE</a:t>
            </a:r>
            <a:endParaRPr 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  <p:sndAc>
          <p:stSnd>
            <p:snd r:embed="rId2" name="voltage.wav"/>
          </p:stSnd>
        </p:sndAc>
      </p:transition>
    </mc:Choice>
    <mc:Fallback>
      <p:transition spd="slow">
        <p:wheel spokes="8"/>
        <p:sndAc>
          <p:stSnd>
            <p:snd r:embed="rId2" name="voltag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6503770" y="5052680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FFFF"/>
                </a:solidFill>
                <a:latin typeface="Arial" panose="020B0604020202020204" pitchFamily="34" charset="0"/>
                <a:ea typeface="张海山锐线体2.0" panose="02000000000000000000" pitchFamily="2" charset="-122"/>
                <a:cs typeface="Arial" panose="020B0604020202020204" pitchFamily="34" charset="0"/>
              </a:rPr>
              <a:t>4</a:t>
            </a:r>
            <a:endParaRPr lang="en-US" altLang="zh-CN" sz="3600" b="1" dirty="0" smtClean="0">
              <a:solidFill>
                <a:srgbClr val="FFFFFF"/>
              </a:solidFill>
              <a:latin typeface="Arial" panose="020B0604020202020204" pitchFamily="34" charset="0"/>
              <a:ea typeface="张海山锐线体2.0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Screenshot (1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Screenshot (13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r="5703" b="26169"/>
          <a:stretch>
            <a:fillRect/>
          </a:stretch>
        </p:blipFill>
        <p:spPr>
          <a:xfrm>
            <a:off x="227330" y="247650"/>
            <a:ext cx="4211320" cy="5307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r="5703" b="26169"/>
          <a:stretch>
            <a:fillRect/>
          </a:stretch>
        </p:blipFill>
        <p:spPr>
          <a:xfrm flipV="1">
            <a:off x="8753475" y="247650"/>
            <a:ext cx="2936875" cy="3701415"/>
          </a:xfrm>
          <a:custGeom>
            <a:avLst/>
            <a:gdLst>
              <a:gd name="connsiteX0" fmla="*/ 0 w 4829764"/>
              <a:gd name="connsiteY0" fmla="*/ 6085967 h 6085967"/>
              <a:gd name="connsiteX1" fmla="*/ 4829764 w 4829764"/>
              <a:gd name="connsiteY1" fmla="*/ 6085967 h 6085967"/>
              <a:gd name="connsiteX2" fmla="*/ 4829764 w 4829764"/>
              <a:gd name="connsiteY2" fmla="*/ 0 h 6085967"/>
              <a:gd name="connsiteX3" fmla="*/ 2274590 w 4829764"/>
              <a:gd name="connsiteY3" fmla="*/ 0 h 6085967"/>
              <a:gd name="connsiteX4" fmla="*/ 2414882 w 4829764"/>
              <a:gd name="connsiteY4" fmla="*/ 117230 h 6085967"/>
              <a:gd name="connsiteX5" fmla="*/ 1216730 w 4829764"/>
              <a:gd name="connsiteY5" fmla="*/ 1551084 h 6085967"/>
              <a:gd name="connsiteX6" fmla="*/ 0 w 4829764"/>
              <a:gd name="connsiteY6" fmla="*/ 534364 h 608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29764" h="6085967">
                <a:moveTo>
                  <a:pt x="0" y="6085967"/>
                </a:moveTo>
                <a:lnTo>
                  <a:pt x="4829764" y="6085967"/>
                </a:lnTo>
                <a:lnTo>
                  <a:pt x="4829764" y="0"/>
                </a:lnTo>
                <a:lnTo>
                  <a:pt x="2274590" y="0"/>
                </a:lnTo>
                <a:lnTo>
                  <a:pt x="2414882" y="117230"/>
                </a:lnTo>
                <a:lnTo>
                  <a:pt x="1216730" y="1551084"/>
                </a:lnTo>
                <a:lnTo>
                  <a:pt x="0" y="534364"/>
                </a:lnTo>
                <a:close/>
              </a:path>
            </a:pathLst>
          </a:custGeom>
        </p:spPr>
      </p:pic>
      <p:sp>
        <p:nvSpPr>
          <p:cNvPr id="5" name="文本框 4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4129860" y="3521458"/>
            <a:ext cx="597574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Thank </a:t>
            </a:r>
            <a:r>
              <a:rPr lang="en-US" altLang="zh-CN" sz="6000" b="1" dirty="0">
                <a:gradFill>
                  <a:gsLst>
                    <a:gs pos="0">
                      <a:srgbClr val="51C7F3"/>
                    </a:gs>
                    <a:gs pos="100000">
                      <a:srgbClr val="084B9D"/>
                    </a:gs>
                  </a:gsLst>
                  <a:lin ang="5400000" scaled="1"/>
                </a:gradFill>
                <a:latin typeface="张海山锐线体2.0" panose="02000000000000000000" pitchFamily="2" charset="-122"/>
                <a:ea typeface="张海山锐线体2.0" panose="02000000000000000000" pitchFamily="2" charset="-122"/>
                <a:cs typeface="Aharoni" panose="02010803020104030203" pitchFamily="2" charset="-79"/>
              </a:rPr>
              <a:t>you for listening </a:t>
            </a:r>
            <a:endParaRPr lang="zh-CN" altLang="en-US" sz="5400" b="1" dirty="0">
              <a:gradFill>
                <a:gsLst>
                  <a:gs pos="0">
                    <a:srgbClr val="51C7F3"/>
                  </a:gs>
                  <a:gs pos="100000">
                    <a:srgbClr val="084B9D"/>
                  </a:gs>
                </a:gsLst>
                <a:lin ang="5400000" scaled="1"/>
              </a:gradFill>
              <a:latin typeface="张海山锐线体2.0" panose="02000000000000000000" pitchFamily="2" charset="-122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3"/>
          <p:cNvSpPr>
            <a:spLocks noEditPoints="1"/>
          </p:cNvSpPr>
          <p:nvPr/>
        </p:nvSpPr>
        <p:spPr bwMode="auto">
          <a:xfrm>
            <a:off x="5862408" y="4597493"/>
            <a:ext cx="472462" cy="472462"/>
          </a:xfrm>
          <a:custGeom>
            <a:avLst/>
            <a:gdLst>
              <a:gd name="T0" fmla="*/ 2147483646 w 140"/>
              <a:gd name="T1" fmla="*/ 2147483646 h 140"/>
              <a:gd name="T2" fmla="*/ 2147483646 w 140"/>
              <a:gd name="T3" fmla="*/ 2147483646 h 140"/>
              <a:gd name="T4" fmla="*/ 2147483646 w 140"/>
              <a:gd name="T5" fmla="*/ 2147483646 h 140"/>
              <a:gd name="T6" fmla="*/ 2147483646 w 140"/>
              <a:gd name="T7" fmla="*/ 2147483646 h 140"/>
              <a:gd name="T8" fmla="*/ 2147483646 w 140"/>
              <a:gd name="T9" fmla="*/ 2147483646 h 140"/>
              <a:gd name="T10" fmla="*/ 0 w 140"/>
              <a:gd name="T11" fmla="*/ 2147483646 h 140"/>
              <a:gd name="T12" fmla="*/ 2147483646 w 140"/>
              <a:gd name="T13" fmla="*/ 2147483646 h 140"/>
              <a:gd name="T14" fmla="*/ 2147483646 w 140"/>
              <a:gd name="T15" fmla="*/ 2147483646 h 140"/>
              <a:gd name="T16" fmla="*/ 2147483646 w 140"/>
              <a:gd name="T17" fmla="*/ 2147483646 h 140"/>
              <a:gd name="T18" fmla="*/ 2147483646 w 140"/>
              <a:gd name="T19" fmla="*/ 2147483646 h 140"/>
              <a:gd name="T20" fmla="*/ 2147483646 w 140"/>
              <a:gd name="T21" fmla="*/ 0 h 140"/>
              <a:gd name="T22" fmla="*/ 2147483646 w 140"/>
              <a:gd name="T23" fmla="*/ 2147483646 h 140"/>
              <a:gd name="T24" fmla="*/ 2147483646 w 140"/>
              <a:gd name="T25" fmla="*/ 2147483646 h 140"/>
              <a:gd name="T26" fmla="*/ 2147483646 w 140"/>
              <a:gd name="T27" fmla="*/ 2147483646 h 140"/>
              <a:gd name="T28" fmla="*/ 2147483646 w 140"/>
              <a:gd name="T29" fmla="*/ 2147483646 h 140"/>
              <a:gd name="T30" fmla="*/ 2147483646 w 140"/>
              <a:gd name="T31" fmla="*/ 2147483646 h 140"/>
              <a:gd name="T32" fmla="*/ 2147483646 w 140"/>
              <a:gd name="T33" fmla="*/ 2147483646 h 140"/>
              <a:gd name="T34" fmla="*/ 2147483646 w 140"/>
              <a:gd name="T35" fmla="*/ 2147483646 h 140"/>
              <a:gd name="T36" fmla="*/ 2147483646 w 140"/>
              <a:gd name="T37" fmla="*/ 2147483646 h 140"/>
              <a:gd name="T38" fmla="*/ 2147483646 w 140"/>
              <a:gd name="T39" fmla="*/ 2147483646 h 140"/>
              <a:gd name="T40" fmla="*/ 2147483646 w 140"/>
              <a:gd name="T41" fmla="*/ 2147483646 h 140"/>
              <a:gd name="T42" fmla="*/ 2147483646 w 140"/>
              <a:gd name="T43" fmla="*/ 2147483646 h 140"/>
              <a:gd name="T44" fmla="*/ 2147483646 w 140"/>
              <a:gd name="T45" fmla="*/ 2147483646 h 140"/>
              <a:gd name="T46" fmla="*/ 2147483646 w 140"/>
              <a:gd name="T47" fmla="*/ 2147483646 h 140"/>
              <a:gd name="T48" fmla="*/ 2147483646 w 140"/>
              <a:gd name="T49" fmla="*/ 2147483646 h 140"/>
              <a:gd name="T50" fmla="*/ 2147483646 w 140"/>
              <a:gd name="T51" fmla="*/ 2147483646 h 140"/>
              <a:gd name="T52" fmla="*/ 2147483646 w 140"/>
              <a:gd name="T53" fmla="*/ 2147483646 h 140"/>
              <a:gd name="T54" fmla="*/ 2147483646 w 140"/>
              <a:gd name="T55" fmla="*/ 2147483646 h 140"/>
              <a:gd name="T56" fmla="*/ 2147483646 w 140"/>
              <a:gd name="T57" fmla="*/ 2147483646 h 140"/>
              <a:gd name="T58" fmla="*/ 2147483646 w 140"/>
              <a:gd name="T59" fmla="*/ 2147483646 h 140"/>
              <a:gd name="T60" fmla="*/ 2147483646 w 140"/>
              <a:gd name="T61" fmla="*/ 2147483646 h 140"/>
              <a:gd name="T62" fmla="*/ 2147483646 w 140"/>
              <a:gd name="T63" fmla="*/ 2147483646 h 140"/>
              <a:gd name="T64" fmla="*/ 2147483646 w 140"/>
              <a:gd name="T65" fmla="*/ 2147483646 h 140"/>
              <a:gd name="T66" fmla="*/ 2147483646 w 140"/>
              <a:gd name="T67" fmla="*/ 2147483646 h 140"/>
              <a:gd name="T68" fmla="*/ 2147483646 w 140"/>
              <a:gd name="T69" fmla="*/ 2147483646 h 140"/>
              <a:gd name="T70" fmla="*/ 2147483646 w 140"/>
              <a:gd name="T71" fmla="*/ 2147483646 h 140"/>
              <a:gd name="T72" fmla="*/ 2147483646 w 140"/>
              <a:gd name="T73" fmla="*/ 2147483646 h 140"/>
              <a:gd name="T74" fmla="*/ 2147483646 w 140"/>
              <a:gd name="T75" fmla="*/ 2147483646 h 140"/>
              <a:gd name="T76" fmla="*/ 2147483646 w 140"/>
              <a:gd name="T77" fmla="*/ 2147483646 h 140"/>
              <a:gd name="T78" fmla="*/ 2147483646 w 140"/>
              <a:gd name="T79" fmla="*/ 2147483646 h 140"/>
              <a:gd name="T80" fmla="*/ 2147483646 w 140"/>
              <a:gd name="T81" fmla="*/ 2147483646 h 140"/>
              <a:gd name="T82" fmla="*/ 2147483646 w 140"/>
              <a:gd name="T83" fmla="*/ 2147483646 h 140"/>
              <a:gd name="T84" fmla="*/ 2147483646 w 140"/>
              <a:gd name="T85" fmla="*/ 2147483646 h 140"/>
              <a:gd name="T86" fmla="*/ 2147483646 w 140"/>
              <a:gd name="T87" fmla="*/ 2147483646 h 140"/>
              <a:gd name="T88" fmla="*/ 2147483646 w 140"/>
              <a:gd name="T89" fmla="*/ 2147483646 h 140"/>
              <a:gd name="T90" fmla="*/ 2147483646 w 140"/>
              <a:gd name="T91" fmla="*/ 2147483646 h 140"/>
              <a:gd name="T92" fmla="*/ 2147483646 w 140"/>
              <a:gd name="T93" fmla="*/ 2147483646 h 140"/>
              <a:gd name="T94" fmla="*/ 2147483646 w 140"/>
              <a:gd name="T95" fmla="*/ 2147483646 h 140"/>
              <a:gd name="T96" fmla="*/ 2147483646 w 140"/>
              <a:gd name="T97" fmla="*/ 2147483646 h 140"/>
              <a:gd name="T98" fmla="*/ 2147483646 w 140"/>
              <a:gd name="T99" fmla="*/ 2147483646 h 1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40" h="140">
                <a:moveTo>
                  <a:pt x="77" y="140"/>
                </a:moveTo>
                <a:cubicBezTo>
                  <a:pt x="63" y="140"/>
                  <a:pt x="63" y="140"/>
                  <a:pt x="63" y="140"/>
                </a:cubicBezTo>
                <a:cubicBezTo>
                  <a:pt x="60" y="140"/>
                  <a:pt x="58" y="137"/>
                  <a:pt x="57" y="135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55" y="120"/>
                  <a:pt x="54" y="120"/>
                  <a:pt x="54" y="120"/>
                </a:cubicBezTo>
                <a:cubicBezTo>
                  <a:pt x="51" y="119"/>
                  <a:pt x="49" y="118"/>
                  <a:pt x="46" y="116"/>
                </a:cubicBezTo>
                <a:cubicBezTo>
                  <a:pt x="46" y="116"/>
                  <a:pt x="45" y="116"/>
                  <a:pt x="44" y="117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1" y="126"/>
                  <a:pt x="28" y="126"/>
                  <a:pt x="25" y="12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4" y="112"/>
                  <a:pt x="14" y="109"/>
                  <a:pt x="15" y="107"/>
                </a:cubicBezTo>
                <a:cubicBezTo>
                  <a:pt x="23" y="95"/>
                  <a:pt x="23" y="95"/>
                  <a:pt x="23" y="95"/>
                </a:cubicBezTo>
                <a:cubicBezTo>
                  <a:pt x="24" y="95"/>
                  <a:pt x="24" y="94"/>
                  <a:pt x="23" y="94"/>
                </a:cubicBezTo>
                <a:cubicBezTo>
                  <a:pt x="22" y="91"/>
                  <a:pt x="21" y="89"/>
                  <a:pt x="20" y="86"/>
                </a:cubicBezTo>
                <a:cubicBezTo>
                  <a:pt x="20" y="85"/>
                  <a:pt x="20" y="85"/>
                  <a:pt x="19" y="85"/>
                </a:cubicBezTo>
                <a:cubicBezTo>
                  <a:pt x="5" y="83"/>
                  <a:pt x="5" y="83"/>
                  <a:pt x="5" y="83"/>
                </a:cubicBezTo>
                <a:cubicBezTo>
                  <a:pt x="3" y="82"/>
                  <a:pt x="0" y="80"/>
                  <a:pt x="0" y="77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0"/>
                  <a:pt x="3" y="58"/>
                  <a:pt x="5" y="57"/>
                </a:cubicBezTo>
                <a:cubicBezTo>
                  <a:pt x="19" y="55"/>
                  <a:pt x="19" y="55"/>
                  <a:pt x="19" y="55"/>
                </a:cubicBezTo>
                <a:cubicBezTo>
                  <a:pt x="20" y="55"/>
                  <a:pt x="20" y="55"/>
                  <a:pt x="20" y="54"/>
                </a:cubicBezTo>
                <a:cubicBezTo>
                  <a:pt x="21" y="51"/>
                  <a:pt x="22" y="49"/>
                  <a:pt x="23" y="46"/>
                </a:cubicBezTo>
                <a:cubicBezTo>
                  <a:pt x="24" y="46"/>
                  <a:pt x="24" y="45"/>
                  <a:pt x="23" y="45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1"/>
                  <a:pt x="14" y="28"/>
                  <a:pt x="16" y="26"/>
                </a:cubicBezTo>
                <a:cubicBezTo>
                  <a:pt x="25" y="16"/>
                  <a:pt x="25" y="16"/>
                  <a:pt x="25" y="16"/>
                </a:cubicBezTo>
                <a:cubicBezTo>
                  <a:pt x="28" y="14"/>
                  <a:pt x="31" y="14"/>
                  <a:pt x="33" y="15"/>
                </a:cubicBezTo>
                <a:cubicBezTo>
                  <a:pt x="44" y="23"/>
                  <a:pt x="44" y="23"/>
                  <a:pt x="44" y="23"/>
                </a:cubicBezTo>
                <a:cubicBezTo>
                  <a:pt x="45" y="24"/>
                  <a:pt x="46" y="24"/>
                  <a:pt x="46" y="24"/>
                </a:cubicBezTo>
                <a:cubicBezTo>
                  <a:pt x="49" y="22"/>
                  <a:pt x="51" y="21"/>
                  <a:pt x="54" y="20"/>
                </a:cubicBezTo>
                <a:cubicBezTo>
                  <a:pt x="55" y="20"/>
                  <a:pt x="55" y="20"/>
                  <a:pt x="55" y="19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3"/>
                  <a:pt x="60" y="0"/>
                  <a:pt x="63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80" y="0"/>
                  <a:pt x="82" y="3"/>
                  <a:pt x="83" y="5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20"/>
                  <a:pt x="85" y="20"/>
                  <a:pt x="86" y="20"/>
                </a:cubicBezTo>
                <a:cubicBezTo>
                  <a:pt x="89" y="21"/>
                  <a:pt x="91" y="22"/>
                  <a:pt x="94" y="24"/>
                </a:cubicBezTo>
                <a:cubicBezTo>
                  <a:pt x="94" y="24"/>
                  <a:pt x="95" y="24"/>
                  <a:pt x="95" y="23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9" y="14"/>
                  <a:pt x="112" y="14"/>
                  <a:pt x="114" y="1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6" y="28"/>
                  <a:pt x="126" y="31"/>
                  <a:pt x="125" y="33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45"/>
                  <a:pt x="116" y="46"/>
                  <a:pt x="116" y="46"/>
                </a:cubicBezTo>
                <a:cubicBezTo>
                  <a:pt x="118" y="49"/>
                  <a:pt x="119" y="51"/>
                  <a:pt x="120" y="54"/>
                </a:cubicBezTo>
                <a:cubicBezTo>
                  <a:pt x="120" y="55"/>
                  <a:pt x="120" y="55"/>
                  <a:pt x="121" y="55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7" y="58"/>
                  <a:pt x="140" y="60"/>
                  <a:pt x="140" y="63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40" y="80"/>
                  <a:pt x="137" y="82"/>
                  <a:pt x="134" y="83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0" y="85"/>
                  <a:pt x="120" y="86"/>
                  <a:pt x="120" y="86"/>
                </a:cubicBezTo>
                <a:cubicBezTo>
                  <a:pt x="119" y="89"/>
                  <a:pt x="118" y="91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9"/>
                  <a:pt x="126" y="112"/>
                  <a:pt x="124" y="11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2" y="126"/>
                  <a:pt x="109" y="126"/>
                  <a:pt x="107" y="125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16"/>
                  <a:pt x="94" y="116"/>
                  <a:pt x="94" y="116"/>
                </a:cubicBezTo>
                <a:cubicBezTo>
                  <a:pt x="91" y="118"/>
                  <a:pt x="89" y="119"/>
                  <a:pt x="86" y="120"/>
                </a:cubicBezTo>
                <a:cubicBezTo>
                  <a:pt x="85" y="120"/>
                  <a:pt x="85" y="120"/>
                  <a:pt x="85" y="121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2" y="137"/>
                  <a:pt x="80" y="140"/>
                  <a:pt x="77" y="140"/>
                </a:cubicBezTo>
                <a:close/>
                <a:moveTo>
                  <a:pt x="63" y="133"/>
                </a:moveTo>
                <a:cubicBezTo>
                  <a:pt x="76" y="133"/>
                  <a:pt x="76" y="133"/>
                  <a:pt x="76" y="133"/>
                </a:cubicBezTo>
                <a:cubicBezTo>
                  <a:pt x="79" y="120"/>
                  <a:pt x="79" y="120"/>
                  <a:pt x="79" y="120"/>
                </a:cubicBezTo>
                <a:cubicBezTo>
                  <a:pt x="79" y="117"/>
                  <a:pt x="81" y="115"/>
                  <a:pt x="84" y="114"/>
                </a:cubicBezTo>
                <a:cubicBezTo>
                  <a:pt x="86" y="113"/>
                  <a:pt x="89" y="112"/>
                  <a:pt x="91" y="111"/>
                </a:cubicBezTo>
                <a:cubicBezTo>
                  <a:pt x="94" y="109"/>
                  <a:pt x="97" y="110"/>
                  <a:pt x="99" y="111"/>
                </a:cubicBezTo>
                <a:cubicBezTo>
                  <a:pt x="110" y="119"/>
                  <a:pt x="110" y="119"/>
                  <a:pt x="110" y="11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0" y="97"/>
                  <a:pt x="109" y="94"/>
                  <a:pt x="111" y="91"/>
                </a:cubicBezTo>
                <a:cubicBezTo>
                  <a:pt x="112" y="89"/>
                  <a:pt x="113" y="86"/>
                  <a:pt x="114" y="84"/>
                </a:cubicBezTo>
                <a:cubicBezTo>
                  <a:pt x="115" y="81"/>
                  <a:pt x="117" y="79"/>
                  <a:pt x="120" y="79"/>
                </a:cubicBezTo>
                <a:cubicBezTo>
                  <a:pt x="133" y="77"/>
                  <a:pt x="133" y="77"/>
                  <a:pt x="133" y="77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17" y="61"/>
                  <a:pt x="115" y="59"/>
                  <a:pt x="114" y="56"/>
                </a:cubicBezTo>
                <a:cubicBezTo>
                  <a:pt x="113" y="54"/>
                  <a:pt x="112" y="51"/>
                  <a:pt x="111" y="49"/>
                </a:cubicBezTo>
                <a:cubicBezTo>
                  <a:pt x="109" y="46"/>
                  <a:pt x="110" y="43"/>
                  <a:pt x="111" y="41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99" y="29"/>
                  <a:pt x="99" y="29"/>
                  <a:pt x="99" y="29"/>
                </a:cubicBezTo>
                <a:cubicBezTo>
                  <a:pt x="97" y="30"/>
                  <a:pt x="94" y="31"/>
                  <a:pt x="91" y="29"/>
                </a:cubicBezTo>
                <a:cubicBezTo>
                  <a:pt x="89" y="28"/>
                  <a:pt x="86" y="27"/>
                  <a:pt x="84" y="26"/>
                </a:cubicBezTo>
                <a:cubicBezTo>
                  <a:pt x="81" y="25"/>
                  <a:pt x="79" y="23"/>
                  <a:pt x="79" y="20"/>
                </a:cubicBezTo>
                <a:cubicBezTo>
                  <a:pt x="76" y="7"/>
                  <a:pt x="76" y="7"/>
                  <a:pt x="76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3"/>
                  <a:pt x="59" y="25"/>
                  <a:pt x="56" y="26"/>
                </a:cubicBezTo>
                <a:cubicBezTo>
                  <a:pt x="54" y="27"/>
                  <a:pt x="51" y="28"/>
                  <a:pt x="49" y="29"/>
                </a:cubicBezTo>
                <a:cubicBezTo>
                  <a:pt x="46" y="31"/>
                  <a:pt x="43" y="30"/>
                  <a:pt x="41" y="29"/>
                </a:cubicBezTo>
                <a:cubicBezTo>
                  <a:pt x="30" y="21"/>
                  <a:pt x="30" y="21"/>
                  <a:pt x="30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9" y="41"/>
                  <a:pt x="29" y="41"/>
                  <a:pt x="29" y="41"/>
                </a:cubicBezTo>
                <a:cubicBezTo>
                  <a:pt x="30" y="43"/>
                  <a:pt x="31" y="46"/>
                  <a:pt x="29" y="49"/>
                </a:cubicBezTo>
                <a:cubicBezTo>
                  <a:pt x="28" y="51"/>
                  <a:pt x="27" y="54"/>
                  <a:pt x="26" y="56"/>
                </a:cubicBezTo>
                <a:cubicBezTo>
                  <a:pt x="25" y="59"/>
                  <a:pt x="23" y="61"/>
                  <a:pt x="20" y="61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77"/>
                  <a:pt x="7" y="77"/>
                  <a:pt x="7" y="77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9"/>
                  <a:pt x="25" y="81"/>
                  <a:pt x="26" y="84"/>
                </a:cubicBezTo>
                <a:cubicBezTo>
                  <a:pt x="27" y="86"/>
                  <a:pt x="28" y="89"/>
                  <a:pt x="29" y="91"/>
                </a:cubicBezTo>
                <a:cubicBezTo>
                  <a:pt x="31" y="94"/>
                  <a:pt x="30" y="97"/>
                  <a:pt x="29" y="99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3" y="110"/>
                  <a:pt x="46" y="109"/>
                  <a:pt x="49" y="111"/>
                </a:cubicBezTo>
                <a:cubicBezTo>
                  <a:pt x="51" y="112"/>
                  <a:pt x="54" y="113"/>
                  <a:pt x="56" y="114"/>
                </a:cubicBezTo>
                <a:cubicBezTo>
                  <a:pt x="59" y="115"/>
                  <a:pt x="61" y="117"/>
                  <a:pt x="61" y="120"/>
                </a:cubicBezTo>
                <a:lnTo>
                  <a:pt x="63" y="133"/>
                </a:lnTo>
                <a:close/>
                <a:moveTo>
                  <a:pt x="20" y="110"/>
                </a:moveTo>
                <a:cubicBezTo>
                  <a:pt x="20" y="110"/>
                  <a:pt x="20" y="110"/>
                  <a:pt x="20" y="110"/>
                </a:cubicBezTo>
                <a:cubicBezTo>
                  <a:pt x="20" y="110"/>
                  <a:pt x="20" y="110"/>
                  <a:pt x="20" y="110"/>
                </a:cubicBezTo>
                <a:close/>
                <a:moveTo>
                  <a:pt x="120" y="110"/>
                </a:moveTo>
                <a:cubicBezTo>
                  <a:pt x="119" y="110"/>
                  <a:pt x="119" y="110"/>
                  <a:pt x="119" y="110"/>
                </a:cubicBezTo>
                <a:lnTo>
                  <a:pt x="120" y="110"/>
                </a:lnTo>
                <a:close/>
                <a:moveTo>
                  <a:pt x="133" y="77"/>
                </a:moveTo>
                <a:cubicBezTo>
                  <a:pt x="133" y="77"/>
                  <a:pt x="133" y="77"/>
                  <a:pt x="133" y="77"/>
                </a:cubicBezTo>
                <a:close/>
                <a:moveTo>
                  <a:pt x="7" y="77"/>
                </a:moveTo>
                <a:cubicBezTo>
                  <a:pt x="7" y="77"/>
                  <a:pt x="7" y="77"/>
                  <a:pt x="7" y="77"/>
                </a:cubicBezTo>
                <a:close/>
                <a:moveTo>
                  <a:pt x="134" y="76"/>
                </a:moveTo>
                <a:cubicBezTo>
                  <a:pt x="134" y="76"/>
                  <a:pt x="134" y="76"/>
                  <a:pt x="134" y="76"/>
                </a:cubicBezTo>
                <a:close/>
                <a:moveTo>
                  <a:pt x="6" y="76"/>
                </a:move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lose/>
                <a:moveTo>
                  <a:pt x="110" y="20"/>
                </a:moveTo>
                <a:cubicBezTo>
                  <a:pt x="110" y="20"/>
                  <a:pt x="110" y="20"/>
                  <a:pt x="110" y="20"/>
                </a:cubicBezTo>
                <a:cubicBezTo>
                  <a:pt x="110" y="20"/>
                  <a:pt x="110" y="20"/>
                  <a:pt x="110" y="20"/>
                </a:cubicBezTo>
                <a:close/>
                <a:moveTo>
                  <a:pt x="110" y="20"/>
                </a:moveTo>
                <a:cubicBezTo>
                  <a:pt x="110" y="20"/>
                  <a:pt x="110" y="20"/>
                  <a:pt x="110" y="20"/>
                </a:cubicBezTo>
                <a:close/>
                <a:moveTo>
                  <a:pt x="70" y="98"/>
                </a:moveTo>
                <a:cubicBezTo>
                  <a:pt x="63" y="98"/>
                  <a:pt x="56" y="95"/>
                  <a:pt x="50" y="90"/>
                </a:cubicBezTo>
                <a:cubicBezTo>
                  <a:pt x="44" y="83"/>
                  <a:pt x="41" y="73"/>
                  <a:pt x="43" y="64"/>
                </a:cubicBezTo>
                <a:cubicBezTo>
                  <a:pt x="45" y="53"/>
                  <a:pt x="53" y="45"/>
                  <a:pt x="64" y="43"/>
                </a:cubicBezTo>
                <a:cubicBezTo>
                  <a:pt x="73" y="41"/>
                  <a:pt x="83" y="44"/>
                  <a:pt x="90" y="50"/>
                </a:cubicBezTo>
                <a:cubicBezTo>
                  <a:pt x="96" y="57"/>
                  <a:pt x="99" y="67"/>
                  <a:pt x="97" y="76"/>
                </a:cubicBezTo>
                <a:cubicBezTo>
                  <a:pt x="95" y="87"/>
                  <a:pt x="87" y="95"/>
                  <a:pt x="76" y="97"/>
                </a:cubicBezTo>
                <a:cubicBezTo>
                  <a:pt x="74" y="97"/>
                  <a:pt x="72" y="98"/>
                  <a:pt x="70" y="98"/>
                </a:cubicBezTo>
                <a:close/>
                <a:moveTo>
                  <a:pt x="70" y="49"/>
                </a:moveTo>
                <a:cubicBezTo>
                  <a:pt x="68" y="49"/>
                  <a:pt x="67" y="49"/>
                  <a:pt x="65" y="49"/>
                </a:cubicBezTo>
                <a:cubicBezTo>
                  <a:pt x="57" y="51"/>
                  <a:pt x="51" y="57"/>
                  <a:pt x="49" y="65"/>
                </a:cubicBezTo>
                <a:cubicBezTo>
                  <a:pt x="48" y="72"/>
                  <a:pt x="50" y="80"/>
                  <a:pt x="55" y="85"/>
                </a:cubicBezTo>
                <a:cubicBezTo>
                  <a:pt x="60" y="90"/>
                  <a:pt x="68" y="92"/>
                  <a:pt x="75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83" y="89"/>
                  <a:pt x="89" y="83"/>
                  <a:pt x="91" y="75"/>
                </a:cubicBezTo>
                <a:cubicBezTo>
                  <a:pt x="92" y="68"/>
                  <a:pt x="90" y="60"/>
                  <a:pt x="85" y="55"/>
                </a:cubicBezTo>
                <a:cubicBezTo>
                  <a:pt x="81" y="51"/>
                  <a:pt x="76" y="49"/>
                  <a:pt x="7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reeform 24"/>
          <p:cNvSpPr>
            <a:spLocks noEditPoints="1"/>
          </p:cNvSpPr>
          <p:nvPr/>
        </p:nvSpPr>
        <p:spPr bwMode="auto">
          <a:xfrm>
            <a:off x="5823138" y="3811315"/>
            <a:ext cx="551002" cy="344837"/>
          </a:xfrm>
          <a:custGeom>
            <a:avLst/>
            <a:gdLst>
              <a:gd name="T0" fmla="*/ 2147483646 w 163"/>
              <a:gd name="T1" fmla="*/ 2147483646 h 102"/>
              <a:gd name="T2" fmla="*/ 2147483646 w 163"/>
              <a:gd name="T3" fmla="*/ 2147483646 h 102"/>
              <a:gd name="T4" fmla="*/ 0 w 163"/>
              <a:gd name="T5" fmla="*/ 2147483646 h 102"/>
              <a:gd name="T6" fmla="*/ 0 w 163"/>
              <a:gd name="T7" fmla="*/ 2147483646 h 102"/>
              <a:gd name="T8" fmla="*/ 2147483646 w 163"/>
              <a:gd name="T9" fmla="*/ 0 h 102"/>
              <a:gd name="T10" fmla="*/ 2147483646 w 163"/>
              <a:gd name="T11" fmla="*/ 0 h 102"/>
              <a:gd name="T12" fmla="*/ 2147483646 w 163"/>
              <a:gd name="T13" fmla="*/ 2147483646 h 102"/>
              <a:gd name="T14" fmla="*/ 2147483646 w 163"/>
              <a:gd name="T15" fmla="*/ 2147483646 h 102"/>
              <a:gd name="T16" fmla="*/ 2147483646 w 163"/>
              <a:gd name="T17" fmla="*/ 2147483646 h 102"/>
              <a:gd name="T18" fmla="*/ 2147483646 w 163"/>
              <a:gd name="T19" fmla="*/ 2147483646 h 102"/>
              <a:gd name="T20" fmla="*/ 2147483646 w 163"/>
              <a:gd name="T21" fmla="*/ 2147483646 h 102"/>
              <a:gd name="T22" fmla="*/ 2147483646 w 163"/>
              <a:gd name="T23" fmla="*/ 2147483646 h 102"/>
              <a:gd name="T24" fmla="*/ 2147483646 w 163"/>
              <a:gd name="T25" fmla="*/ 2147483646 h 102"/>
              <a:gd name="T26" fmla="*/ 2147483646 w 163"/>
              <a:gd name="T27" fmla="*/ 2147483646 h 102"/>
              <a:gd name="T28" fmla="*/ 2147483646 w 163"/>
              <a:gd name="T29" fmla="*/ 2147483646 h 102"/>
              <a:gd name="T30" fmla="*/ 2147483646 w 163"/>
              <a:gd name="T31" fmla="*/ 2147483646 h 102"/>
              <a:gd name="T32" fmla="*/ 2147483646 w 163"/>
              <a:gd name="T33" fmla="*/ 2147483646 h 102"/>
              <a:gd name="T34" fmla="*/ 2147483646 w 163"/>
              <a:gd name="T35" fmla="*/ 2147483646 h 102"/>
              <a:gd name="T36" fmla="*/ 2147483646 w 163"/>
              <a:gd name="T37" fmla="*/ 2147483646 h 102"/>
              <a:gd name="T38" fmla="*/ 2147483646 w 163"/>
              <a:gd name="T39" fmla="*/ 2147483646 h 102"/>
              <a:gd name="T40" fmla="*/ 2147483646 w 163"/>
              <a:gd name="T41" fmla="*/ 2147483646 h 102"/>
              <a:gd name="T42" fmla="*/ 2147483646 w 163"/>
              <a:gd name="T43" fmla="*/ 2147483646 h 102"/>
              <a:gd name="T44" fmla="*/ 2147483646 w 163"/>
              <a:gd name="T45" fmla="*/ 2147483646 h 102"/>
              <a:gd name="T46" fmla="*/ 2147483646 w 163"/>
              <a:gd name="T47" fmla="*/ 2147483646 h 102"/>
              <a:gd name="T48" fmla="*/ 2147483646 w 163"/>
              <a:gd name="T49" fmla="*/ 2147483646 h 102"/>
              <a:gd name="T50" fmla="*/ 2147483646 w 163"/>
              <a:gd name="T51" fmla="*/ 2147483646 h 102"/>
              <a:gd name="T52" fmla="*/ 2147483646 w 163"/>
              <a:gd name="T53" fmla="*/ 2147483646 h 102"/>
              <a:gd name="T54" fmla="*/ 2147483646 w 163"/>
              <a:gd name="T55" fmla="*/ 2147483646 h 102"/>
              <a:gd name="T56" fmla="*/ 2147483646 w 163"/>
              <a:gd name="T57" fmla="*/ 2147483646 h 102"/>
              <a:gd name="T58" fmla="*/ 2147483646 w 163"/>
              <a:gd name="T59" fmla="*/ 2147483646 h 102"/>
              <a:gd name="T60" fmla="*/ 2147483646 w 163"/>
              <a:gd name="T61" fmla="*/ 2147483646 h 102"/>
              <a:gd name="T62" fmla="*/ 2147483646 w 163"/>
              <a:gd name="T63" fmla="*/ 2147483646 h 102"/>
              <a:gd name="T64" fmla="*/ 2147483646 w 163"/>
              <a:gd name="T65" fmla="*/ 2147483646 h 102"/>
              <a:gd name="T66" fmla="*/ 2147483646 w 163"/>
              <a:gd name="T67" fmla="*/ 2147483646 h 102"/>
              <a:gd name="T68" fmla="*/ 2147483646 w 163"/>
              <a:gd name="T69" fmla="*/ 2147483646 h 102"/>
              <a:gd name="T70" fmla="*/ 2147483646 w 163"/>
              <a:gd name="T71" fmla="*/ 2147483646 h 102"/>
              <a:gd name="T72" fmla="*/ 2147483646 w 163"/>
              <a:gd name="T73" fmla="*/ 2147483646 h 102"/>
              <a:gd name="T74" fmla="*/ 2147483646 w 163"/>
              <a:gd name="T75" fmla="*/ 2147483646 h 102"/>
              <a:gd name="T76" fmla="*/ 2147483646 w 163"/>
              <a:gd name="T77" fmla="*/ 2147483646 h 1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63" h="102">
                <a:moveTo>
                  <a:pt x="142" y="102"/>
                </a:moveTo>
                <a:cubicBezTo>
                  <a:pt x="20" y="102"/>
                  <a:pt x="20" y="102"/>
                  <a:pt x="20" y="102"/>
                </a:cubicBezTo>
                <a:cubicBezTo>
                  <a:pt x="9" y="102"/>
                  <a:pt x="0" y="93"/>
                  <a:pt x="0" y="82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4" y="0"/>
                  <a:pt x="163" y="9"/>
                  <a:pt x="163" y="20"/>
                </a:cubicBezTo>
                <a:cubicBezTo>
                  <a:pt x="163" y="82"/>
                  <a:pt x="163" y="82"/>
                  <a:pt x="163" y="82"/>
                </a:cubicBezTo>
                <a:cubicBezTo>
                  <a:pt x="163" y="93"/>
                  <a:pt x="154" y="102"/>
                  <a:pt x="142" y="102"/>
                </a:cubicBezTo>
                <a:close/>
                <a:moveTo>
                  <a:pt x="20" y="6"/>
                </a:moveTo>
                <a:cubicBezTo>
                  <a:pt x="13" y="6"/>
                  <a:pt x="6" y="12"/>
                  <a:pt x="6" y="20"/>
                </a:cubicBezTo>
                <a:cubicBezTo>
                  <a:pt x="6" y="82"/>
                  <a:pt x="6" y="82"/>
                  <a:pt x="6" y="82"/>
                </a:cubicBezTo>
                <a:cubicBezTo>
                  <a:pt x="6" y="89"/>
                  <a:pt x="13" y="96"/>
                  <a:pt x="20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50" y="96"/>
                  <a:pt x="156" y="89"/>
                  <a:pt x="156" y="82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6" y="12"/>
                  <a:pt x="150" y="6"/>
                  <a:pt x="142" y="6"/>
                </a:cubicBezTo>
                <a:lnTo>
                  <a:pt x="20" y="6"/>
                </a:lnTo>
                <a:close/>
                <a:moveTo>
                  <a:pt x="140" y="86"/>
                </a:moveTo>
                <a:cubicBezTo>
                  <a:pt x="139" y="86"/>
                  <a:pt x="138" y="86"/>
                  <a:pt x="138" y="85"/>
                </a:cubicBezTo>
                <a:cubicBezTo>
                  <a:pt x="102" y="55"/>
                  <a:pt x="102" y="55"/>
                  <a:pt x="102" y="55"/>
                </a:cubicBezTo>
                <a:cubicBezTo>
                  <a:pt x="83" y="70"/>
                  <a:pt x="83" y="70"/>
                  <a:pt x="83" y="70"/>
                </a:cubicBezTo>
                <a:cubicBezTo>
                  <a:pt x="82" y="71"/>
                  <a:pt x="80" y="71"/>
                  <a:pt x="79" y="70"/>
                </a:cubicBezTo>
                <a:cubicBezTo>
                  <a:pt x="60" y="55"/>
                  <a:pt x="60" y="55"/>
                  <a:pt x="60" y="55"/>
                </a:cubicBezTo>
                <a:cubicBezTo>
                  <a:pt x="25" y="85"/>
                  <a:pt x="25" y="85"/>
                  <a:pt x="25" y="85"/>
                </a:cubicBezTo>
                <a:cubicBezTo>
                  <a:pt x="23" y="86"/>
                  <a:pt x="21" y="86"/>
                  <a:pt x="20" y="85"/>
                </a:cubicBezTo>
                <a:cubicBezTo>
                  <a:pt x="19" y="83"/>
                  <a:pt x="19" y="81"/>
                  <a:pt x="21" y="80"/>
                </a:cubicBezTo>
                <a:cubicBezTo>
                  <a:pt x="55" y="51"/>
                  <a:pt x="55" y="51"/>
                  <a:pt x="55" y="51"/>
                </a:cubicBezTo>
                <a:cubicBezTo>
                  <a:pt x="21" y="24"/>
                  <a:pt x="21" y="24"/>
                  <a:pt x="21" y="24"/>
                </a:cubicBezTo>
                <a:cubicBezTo>
                  <a:pt x="19" y="23"/>
                  <a:pt x="19" y="21"/>
                  <a:pt x="20" y="20"/>
                </a:cubicBezTo>
                <a:cubicBezTo>
                  <a:pt x="21" y="18"/>
                  <a:pt x="23" y="18"/>
                  <a:pt x="25" y="19"/>
                </a:cubicBezTo>
                <a:cubicBezTo>
                  <a:pt x="81" y="63"/>
                  <a:pt x="81" y="63"/>
                  <a:pt x="81" y="63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9" y="18"/>
                  <a:pt x="141" y="18"/>
                  <a:pt x="142" y="20"/>
                </a:cubicBezTo>
                <a:cubicBezTo>
                  <a:pt x="143" y="21"/>
                  <a:pt x="143" y="23"/>
                  <a:pt x="142" y="24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43" y="81"/>
                  <a:pt x="143" y="83"/>
                  <a:pt x="142" y="85"/>
                </a:cubicBezTo>
                <a:cubicBezTo>
                  <a:pt x="141" y="86"/>
                  <a:pt x="141" y="86"/>
                  <a:pt x="140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25"/>
          <p:cNvSpPr>
            <a:spLocks noEditPoints="1"/>
          </p:cNvSpPr>
          <p:nvPr/>
        </p:nvSpPr>
        <p:spPr bwMode="auto">
          <a:xfrm>
            <a:off x="5852379" y="2946094"/>
            <a:ext cx="493324" cy="429511"/>
          </a:xfrm>
          <a:custGeom>
            <a:avLst/>
            <a:gdLst>
              <a:gd name="T0" fmla="*/ 2147483646 w 146"/>
              <a:gd name="T1" fmla="*/ 2147483646 h 127"/>
              <a:gd name="T2" fmla="*/ 0 w 146"/>
              <a:gd name="T3" fmla="*/ 2147483646 h 127"/>
              <a:gd name="T4" fmla="*/ 2147483646 w 146"/>
              <a:gd name="T5" fmla="*/ 2147483646 h 127"/>
              <a:gd name="T6" fmla="*/ 2147483646 w 146"/>
              <a:gd name="T7" fmla="*/ 2147483646 h 127"/>
              <a:gd name="T8" fmla="*/ 2147483646 w 146"/>
              <a:gd name="T9" fmla="*/ 2147483646 h 127"/>
              <a:gd name="T10" fmla="*/ 2147483646 w 146"/>
              <a:gd name="T11" fmla="*/ 2147483646 h 127"/>
              <a:gd name="T12" fmla="*/ 2147483646 w 146"/>
              <a:gd name="T13" fmla="*/ 2147483646 h 127"/>
              <a:gd name="T14" fmla="*/ 2147483646 w 146"/>
              <a:gd name="T15" fmla="*/ 2147483646 h 127"/>
              <a:gd name="T16" fmla="*/ 2147483646 w 146"/>
              <a:gd name="T17" fmla="*/ 2147483646 h 127"/>
              <a:gd name="T18" fmla="*/ 2147483646 w 146"/>
              <a:gd name="T19" fmla="*/ 2147483646 h 127"/>
              <a:gd name="T20" fmla="*/ 2147483646 w 146"/>
              <a:gd name="T21" fmla="*/ 2147483646 h 127"/>
              <a:gd name="T22" fmla="*/ 2147483646 w 146"/>
              <a:gd name="T23" fmla="*/ 2147483646 h 127"/>
              <a:gd name="T24" fmla="*/ 2147483646 w 146"/>
              <a:gd name="T25" fmla="*/ 2147483646 h 127"/>
              <a:gd name="T26" fmla="*/ 2147483646 w 146"/>
              <a:gd name="T27" fmla="*/ 2147483646 h 127"/>
              <a:gd name="T28" fmla="*/ 2147483646 w 146"/>
              <a:gd name="T29" fmla="*/ 2147483646 h 127"/>
              <a:gd name="T30" fmla="*/ 2147483646 w 146"/>
              <a:gd name="T31" fmla="*/ 2147483646 h 127"/>
              <a:gd name="T32" fmla="*/ 2147483646 w 146"/>
              <a:gd name="T33" fmla="*/ 2147483646 h 127"/>
              <a:gd name="T34" fmla="*/ 2147483646 w 146"/>
              <a:gd name="T35" fmla="*/ 2147483646 h 127"/>
              <a:gd name="T36" fmla="*/ 2147483646 w 146"/>
              <a:gd name="T37" fmla="*/ 2147483646 h 127"/>
              <a:gd name="T38" fmla="*/ 2147483646 w 146"/>
              <a:gd name="T39" fmla="*/ 2147483646 h 127"/>
              <a:gd name="T40" fmla="*/ 2147483646 w 146"/>
              <a:gd name="T41" fmla="*/ 2147483646 h 127"/>
              <a:gd name="T42" fmla="*/ 2147483646 w 146"/>
              <a:gd name="T43" fmla="*/ 2147483646 h 127"/>
              <a:gd name="T44" fmla="*/ 2147483646 w 146"/>
              <a:gd name="T45" fmla="*/ 2147483646 h 127"/>
              <a:gd name="T46" fmla="*/ 2147483646 w 146"/>
              <a:gd name="T47" fmla="*/ 2147483646 h 127"/>
              <a:gd name="T48" fmla="*/ 0 w 146"/>
              <a:gd name="T49" fmla="*/ 2147483646 h 127"/>
              <a:gd name="T50" fmla="*/ 2147483646 w 146"/>
              <a:gd name="T51" fmla="*/ 2147483646 h 127"/>
              <a:gd name="T52" fmla="*/ 2147483646 w 146"/>
              <a:gd name="T53" fmla="*/ 2147483646 h 127"/>
              <a:gd name="T54" fmla="*/ 2147483646 w 146"/>
              <a:gd name="T55" fmla="*/ 2147483646 h 127"/>
              <a:gd name="T56" fmla="*/ 2147483646 w 146"/>
              <a:gd name="T57" fmla="*/ 2147483646 h 127"/>
              <a:gd name="T58" fmla="*/ 2147483646 w 146"/>
              <a:gd name="T59" fmla="*/ 2147483646 h 127"/>
              <a:gd name="T60" fmla="*/ 2147483646 w 146"/>
              <a:gd name="T61" fmla="*/ 2147483646 h 127"/>
              <a:gd name="T62" fmla="*/ 2147483646 w 146"/>
              <a:gd name="T63" fmla="*/ 2147483646 h 127"/>
              <a:gd name="T64" fmla="*/ 2147483646 w 146"/>
              <a:gd name="T65" fmla="*/ 0 h 127"/>
              <a:gd name="T66" fmla="*/ 2147483646 w 146"/>
              <a:gd name="T67" fmla="*/ 2147483646 h 12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46" h="127">
                <a:moveTo>
                  <a:pt x="129" y="127"/>
                </a:moveTo>
                <a:cubicBezTo>
                  <a:pt x="17" y="127"/>
                  <a:pt x="17" y="127"/>
                  <a:pt x="17" y="127"/>
                </a:cubicBezTo>
                <a:cubicBezTo>
                  <a:pt x="8" y="127"/>
                  <a:pt x="0" y="119"/>
                  <a:pt x="0" y="11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0"/>
                  <a:pt x="2" y="79"/>
                  <a:pt x="4" y="79"/>
                </a:cubicBezTo>
                <a:cubicBezTo>
                  <a:pt x="5" y="79"/>
                  <a:pt x="7" y="80"/>
                  <a:pt x="7" y="82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15"/>
                  <a:pt x="12" y="120"/>
                  <a:pt x="17" y="120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5" y="120"/>
                  <a:pt x="140" y="115"/>
                  <a:pt x="140" y="110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40" y="80"/>
                  <a:pt x="141" y="79"/>
                  <a:pt x="143" y="79"/>
                </a:cubicBezTo>
                <a:cubicBezTo>
                  <a:pt x="145" y="79"/>
                  <a:pt x="146" y="80"/>
                  <a:pt x="146" y="82"/>
                </a:cubicBezTo>
                <a:cubicBezTo>
                  <a:pt x="146" y="110"/>
                  <a:pt x="146" y="110"/>
                  <a:pt x="146" y="110"/>
                </a:cubicBezTo>
                <a:cubicBezTo>
                  <a:pt x="146" y="119"/>
                  <a:pt x="139" y="127"/>
                  <a:pt x="129" y="127"/>
                </a:cubicBezTo>
                <a:close/>
                <a:moveTo>
                  <a:pt x="79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3" y="91"/>
                  <a:pt x="59" y="86"/>
                  <a:pt x="59" y="81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62"/>
                  <a:pt x="63" y="58"/>
                  <a:pt x="67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84" y="58"/>
                  <a:pt x="87" y="62"/>
                  <a:pt x="87" y="68"/>
                </a:cubicBezTo>
                <a:cubicBezTo>
                  <a:pt x="87" y="81"/>
                  <a:pt x="87" y="81"/>
                  <a:pt x="87" y="81"/>
                </a:cubicBezTo>
                <a:cubicBezTo>
                  <a:pt x="87" y="86"/>
                  <a:pt x="84" y="91"/>
                  <a:pt x="79" y="91"/>
                </a:cubicBezTo>
                <a:close/>
                <a:moveTo>
                  <a:pt x="67" y="65"/>
                </a:moveTo>
                <a:cubicBezTo>
                  <a:pt x="67" y="65"/>
                  <a:pt x="66" y="66"/>
                  <a:pt x="66" y="68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3"/>
                  <a:pt x="67" y="84"/>
                  <a:pt x="67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80" y="84"/>
                  <a:pt x="81" y="83"/>
                  <a:pt x="81" y="81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66"/>
                  <a:pt x="80" y="65"/>
                  <a:pt x="79" y="65"/>
                </a:cubicBezTo>
                <a:lnTo>
                  <a:pt x="67" y="65"/>
                </a:lnTo>
                <a:close/>
                <a:moveTo>
                  <a:pt x="129" y="78"/>
                </a:moveTo>
                <a:cubicBezTo>
                  <a:pt x="96" y="78"/>
                  <a:pt x="96" y="78"/>
                  <a:pt x="96" y="78"/>
                </a:cubicBezTo>
                <a:cubicBezTo>
                  <a:pt x="95" y="78"/>
                  <a:pt x="93" y="76"/>
                  <a:pt x="93" y="74"/>
                </a:cubicBezTo>
                <a:cubicBezTo>
                  <a:pt x="93" y="73"/>
                  <a:pt x="95" y="71"/>
                  <a:pt x="96" y="71"/>
                </a:cubicBezTo>
                <a:cubicBezTo>
                  <a:pt x="129" y="71"/>
                  <a:pt x="129" y="71"/>
                  <a:pt x="129" y="71"/>
                </a:cubicBezTo>
                <a:cubicBezTo>
                  <a:pt x="135" y="71"/>
                  <a:pt x="140" y="67"/>
                  <a:pt x="140" y="61"/>
                </a:cubicBezTo>
                <a:cubicBezTo>
                  <a:pt x="140" y="39"/>
                  <a:pt x="140" y="39"/>
                  <a:pt x="140" y="39"/>
                </a:cubicBezTo>
                <a:cubicBezTo>
                  <a:pt x="140" y="33"/>
                  <a:pt x="135" y="29"/>
                  <a:pt x="129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2" y="29"/>
                  <a:pt x="7" y="33"/>
                  <a:pt x="7" y="39"/>
                </a:cubicBezTo>
                <a:cubicBezTo>
                  <a:pt x="7" y="61"/>
                  <a:pt x="7" y="61"/>
                  <a:pt x="7" y="61"/>
                </a:cubicBezTo>
                <a:cubicBezTo>
                  <a:pt x="7" y="67"/>
                  <a:pt x="12" y="71"/>
                  <a:pt x="17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2" y="71"/>
                  <a:pt x="54" y="73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8" y="78"/>
                  <a:pt x="0" y="70"/>
                  <a:pt x="0" y="61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0"/>
                  <a:pt x="8" y="22"/>
                  <a:pt x="17" y="22"/>
                </a:cubicBezTo>
                <a:cubicBezTo>
                  <a:pt x="129" y="22"/>
                  <a:pt x="129" y="22"/>
                  <a:pt x="129" y="22"/>
                </a:cubicBezTo>
                <a:cubicBezTo>
                  <a:pt x="139" y="22"/>
                  <a:pt x="146" y="30"/>
                  <a:pt x="146" y="39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6" y="64"/>
                  <a:pt x="146" y="64"/>
                  <a:pt x="146" y="65"/>
                </a:cubicBezTo>
                <a:cubicBezTo>
                  <a:pt x="144" y="72"/>
                  <a:pt x="137" y="78"/>
                  <a:pt x="129" y="78"/>
                </a:cubicBezTo>
                <a:close/>
                <a:moveTo>
                  <a:pt x="97" y="17"/>
                </a:moveTo>
                <a:cubicBezTo>
                  <a:pt x="96" y="17"/>
                  <a:pt x="94" y="16"/>
                  <a:pt x="94" y="14"/>
                </a:cubicBezTo>
                <a:cubicBezTo>
                  <a:pt x="94" y="10"/>
                  <a:pt x="90" y="6"/>
                  <a:pt x="85" y="6"/>
                </a:cubicBezTo>
                <a:cubicBezTo>
                  <a:pt x="61" y="6"/>
                  <a:pt x="61" y="6"/>
                  <a:pt x="61" y="6"/>
                </a:cubicBezTo>
                <a:cubicBezTo>
                  <a:pt x="56" y="6"/>
                  <a:pt x="52" y="10"/>
                  <a:pt x="52" y="14"/>
                </a:cubicBezTo>
                <a:cubicBezTo>
                  <a:pt x="52" y="16"/>
                  <a:pt x="51" y="17"/>
                  <a:pt x="49" y="17"/>
                </a:cubicBezTo>
                <a:cubicBezTo>
                  <a:pt x="47" y="17"/>
                  <a:pt x="46" y="16"/>
                  <a:pt x="46" y="14"/>
                </a:cubicBezTo>
                <a:cubicBezTo>
                  <a:pt x="46" y="6"/>
                  <a:pt x="53" y="0"/>
                  <a:pt x="6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94" y="0"/>
                  <a:pt x="101" y="6"/>
                  <a:pt x="101" y="14"/>
                </a:cubicBezTo>
                <a:cubicBezTo>
                  <a:pt x="101" y="16"/>
                  <a:pt x="99" y="17"/>
                  <a:pt x="97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shot (1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62335" y="4747237"/>
            <a:ext cx="2747295" cy="1137751"/>
            <a:chOff x="1872722" y="2523128"/>
            <a:chExt cx="2443698" cy="1012020"/>
          </a:xfrm>
        </p:grpSpPr>
        <p:sp>
          <p:nvSpPr>
            <p:cNvPr id="17" name="文本框 16"/>
            <p:cNvSpPr txBox="1"/>
            <p:nvPr/>
          </p:nvSpPr>
          <p:spPr>
            <a:xfrm>
              <a:off x="2027679" y="2523128"/>
              <a:ext cx="2133781" cy="3285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Title text addition</a:t>
              </a:r>
              <a:endParaRPr lang="zh-CN" alt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72722" y="2892939"/>
              <a:ext cx="2443698" cy="6422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200" dirty="0">
                  <a:solidFill>
                    <a:srgbClr val="FFFFFF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computer, or print the presentation and make it 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Century Gothic" panose="020B0502020202020204" pitchFamily="34" charset="0"/>
                  <a:ea typeface="+mj-ea"/>
                </a:rPr>
                <a:t>film</a:t>
              </a:r>
              <a:endParaRPr lang="en-US" altLang="zh-CN" sz="1200" dirty="0">
                <a:solidFill>
                  <a:srgbClr val="FFFFFF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Picture 1" descr="Screenshot (12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WPS Presentation</Application>
  <PresentationFormat>宽屏</PresentationFormat>
  <Paragraphs>14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Segoe Print</vt:lpstr>
      <vt:lpstr>Arial Black</vt:lpstr>
      <vt:lpstr>张海山锐线体2.0</vt:lpstr>
      <vt:lpstr>Century Gothic</vt:lpstr>
      <vt:lpstr>等线</vt:lpstr>
      <vt:lpstr>Microsoft YaHei</vt:lpstr>
      <vt:lpstr>Arial Unicode MS</vt:lpstr>
      <vt:lpstr>等线 Light</vt:lpstr>
      <vt:lpstr>Calibri</vt:lpstr>
      <vt:lpstr>Aharoni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Sarveswaran</cp:lastModifiedBy>
  <cp:revision>59</cp:revision>
  <dcterms:created xsi:type="dcterms:W3CDTF">2018-08-15T03:21:00Z</dcterms:created>
  <dcterms:modified xsi:type="dcterms:W3CDTF">2022-09-27T13:22:18Z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1033-11.2.0.11210</vt:lpwstr>
  </property>
  <property fmtid="{D5CDD505-2E9C-101B-9397-08002B2CF9AE}" pid="3" name="ICV">
    <vt:lpwstr>67135B8AD59149CBADABF9BF93AFA459</vt:lpwstr>
  </property>
</Properties>
</file>